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5440680" y="457200"/>
            <a:ext cx="1828800" cy="457200"/>
          </a:xfrm>
          <a:prstGeom prst="rect">
            <a:avLst/>
          </a:prstGeom>
          <a:noFill/>
        </p:spPr>
        <p:txBody>
          <a:bodyPr wrap="none">
            <a:spAutoFit/>
          </a:bodyPr>
          <a:lstStyle/>
          <a:p>
            <a:pPr algn="l">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644652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32004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9144"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65760"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5156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187</cp:revision>
  <cp:lastPrinted>2023-10-27T06:48:18Z</cp:lastPrinted>
  <dcterms:created xsi:type="dcterms:W3CDTF">2018-01-08T18:03:55Z</dcterms:created>
  <dcterms:modified xsi:type="dcterms:W3CDTF">2024-04-17T06:28:40Z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